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ACC5"/>
    <a:srgbClr val="49C1C7"/>
    <a:srgbClr val="BA0653"/>
    <a:srgbClr val="439B7E"/>
    <a:srgbClr val="9DDFBE"/>
    <a:srgbClr val="76B531"/>
    <a:srgbClr val="BA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49ACC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1" y="83128"/>
            <a:ext cx="10199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Les approches plurielles des langues et des cultures (CARAP)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8D4C8E-0EB0-BF6C-9A7F-A0DF00A4591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1017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</a:t>
            </a: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langues vivantes</a:t>
            </a:r>
            <a:b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39</cp:revision>
  <dcterms:created xsi:type="dcterms:W3CDTF">2024-02-06T15:43:11Z</dcterms:created>
  <dcterms:modified xsi:type="dcterms:W3CDTF">2025-02-17T14:04:37Z</dcterms:modified>
</cp:coreProperties>
</file>